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70" r:id="rId10"/>
    <p:sldId id="271" r:id="rId11"/>
    <p:sldId id="269" r:id="rId12"/>
    <p:sldId id="263" r:id="rId13"/>
    <p:sldId id="264" r:id="rId14"/>
    <p:sldId id="266" r:id="rId15"/>
    <p:sldId id="265" r:id="rId16"/>
    <p:sldId id="267" r:id="rId17"/>
    <p:sldId id="268" r:id="rId18"/>
    <p:sldId id="272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26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34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65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6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9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65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4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809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62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77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87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22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76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38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35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69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63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AED8-4511-4411-9560-A14BC8B15AEC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64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1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5680"/>
          <a:stretch/>
        </p:blipFill>
        <p:spPr bwMode="auto">
          <a:xfrm>
            <a:off x="4698124" y="-70924"/>
            <a:ext cx="7094482" cy="68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236481" y="816895"/>
            <a:ext cx="4461643" cy="3121573"/>
          </a:xfrm>
          <a:prstGeom prst="cloudCallout">
            <a:avLst>
              <a:gd name="adj1" fmla="val 58829"/>
              <a:gd name="adj2" fmla="val 699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Hi! I’m Maggie.</a:t>
            </a:r>
          </a:p>
          <a:p>
            <a:pPr algn="ctr"/>
            <a:r>
              <a:rPr lang="en-US" altLang="zh-TW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are Simpsons!</a:t>
            </a:r>
            <a:endParaRPr lang="zh-TW" altLang="en-U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841383" y="148129"/>
            <a:ext cx="211257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father</a:t>
            </a:r>
            <a:endParaRPr lang="zh-TW" altLang="en-US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98730" y="0"/>
            <a:ext cx="233217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mother</a:t>
            </a:r>
            <a:endParaRPr lang="zh-TW" altLang="en-US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58016" y="5973231"/>
            <a:ext cx="197469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sister</a:t>
            </a:r>
            <a:endParaRPr lang="zh-TW" altLang="en-US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603347" y="5973230"/>
            <a:ext cx="258865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brother</a:t>
            </a:r>
            <a:endParaRPr lang="zh-TW" altLang="en-US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boy and girl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9"/>
          <a:stretch/>
        </p:blipFill>
        <p:spPr bwMode="auto">
          <a:xfrm>
            <a:off x="3040665" y="394137"/>
            <a:ext cx="5254824" cy="57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9185" y="394137"/>
            <a:ext cx="36891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6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He</a:t>
            </a:r>
            <a:endParaRPr lang="zh-TW" altLang="en-US" sz="166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119243" y="614776"/>
            <a:ext cx="42934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She</a:t>
            </a:r>
            <a:endParaRPr lang="zh-TW" altLang="en-US" sz="16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9090" y="4004441"/>
            <a:ext cx="2617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He is = He’s</a:t>
            </a:r>
            <a:endParaRPr lang="zh-TW" altLang="en-US" sz="60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574762" y="4004441"/>
            <a:ext cx="3465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She is </a:t>
            </a:r>
          </a:p>
          <a:p>
            <a:r>
              <a:rPr lang="en-US" altLang="zh-TW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= She’s</a:t>
            </a:r>
            <a:endParaRPr lang="zh-TW" alt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雲朵形圖說文字 1"/>
          <p:cNvSpPr/>
          <p:nvPr/>
        </p:nvSpPr>
        <p:spPr>
          <a:xfrm>
            <a:off x="6274676" y="274320"/>
            <a:ext cx="5186855" cy="4187321"/>
          </a:xfrm>
          <a:prstGeom prst="cloudCallout">
            <a:avLst>
              <a:gd name="adj1" fmla="val -74936"/>
              <a:gd name="adj2" fmla="val 1609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</a:t>
            </a:r>
            <a:r>
              <a:rPr lang="en-US" altLang="zh-TW" sz="7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my </a:t>
            </a:r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_____. 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ãsimpsons maggie and dad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82" y="1200149"/>
            <a:ext cx="413385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ãsimpsons maggie and mom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284" y="1217885"/>
            <a:ext cx="10026869" cy="56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7131269" y="189186"/>
            <a:ext cx="5186855" cy="4146331"/>
          </a:xfrm>
          <a:prstGeom prst="cloudCallout">
            <a:avLst>
              <a:gd name="adj1" fmla="val -62473"/>
              <a:gd name="adj2" fmla="val 4508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_____</a:t>
            </a:r>
            <a:r>
              <a:rPr lang="en-US" altLang="zh-TW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my </a:t>
            </a:r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_____.  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508760" y="2743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4" descr="ãsimpsons maggie and bart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76" y="0"/>
            <a:ext cx="4542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529924" y="0"/>
            <a:ext cx="5939395" cy="4187321"/>
          </a:xfrm>
          <a:prstGeom prst="cloudCallout">
            <a:avLst>
              <a:gd name="adj1" fmla="val 81000"/>
              <a:gd name="adj2" fmla="val 9313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 </a:t>
            </a:r>
            <a:r>
              <a:rPr lang="en-US" altLang="zh-TW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my </a:t>
            </a:r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______.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02" y="-173420"/>
            <a:ext cx="5715000" cy="72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朵形圖說文字 5"/>
          <p:cNvSpPr/>
          <p:nvPr/>
        </p:nvSpPr>
        <p:spPr>
          <a:xfrm>
            <a:off x="321366" y="274320"/>
            <a:ext cx="5186855" cy="4187321"/>
          </a:xfrm>
          <a:prstGeom prst="cloudCallout">
            <a:avLst>
              <a:gd name="adj1" fmla="val 81295"/>
              <a:gd name="adj2" fmla="val 25879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</a:t>
            </a:r>
            <a:r>
              <a:rPr lang="en-US" altLang="zh-TW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my </a:t>
            </a:r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_____.  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雲朵形圖說文字 5"/>
          <p:cNvSpPr/>
          <p:nvPr/>
        </p:nvSpPr>
        <p:spPr>
          <a:xfrm>
            <a:off x="242539" y="0"/>
            <a:ext cx="6032137" cy="4187321"/>
          </a:xfrm>
          <a:prstGeom prst="cloudCallout">
            <a:avLst>
              <a:gd name="adj1" fmla="val 57884"/>
              <a:gd name="adj2" fmla="val 55247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</a:t>
            </a:r>
          </a:p>
          <a:p>
            <a:pPr algn="ctr"/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my ______.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 descr="ãsimpsons grandma maggi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5437" y="110359"/>
            <a:ext cx="2697984" cy="67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ãsimpsons maggie gifãçåçæå°çµæ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08" y="3767958"/>
            <a:ext cx="3528958" cy="332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ãsimpsons grandpa maggie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342" y="2046999"/>
            <a:ext cx="8591073" cy="481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朵形圖說文字 5"/>
          <p:cNvSpPr/>
          <p:nvPr/>
        </p:nvSpPr>
        <p:spPr>
          <a:xfrm>
            <a:off x="6416965" y="0"/>
            <a:ext cx="6032137" cy="3550077"/>
          </a:xfrm>
          <a:prstGeom prst="cloudCallout">
            <a:avLst>
              <a:gd name="adj1" fmla="val -52148"/>
              <a:gd name="adj2" fmla="val 74758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</a:t>
            </a:r>
          </a:p>
          <a:p>
            <a:pPr algn="ctr"/>
            <a:r>
              <a:rPr lang="en-US" altLang="zh-TW" sz="6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my ______.</a:t>
            </a:r>
            <a:endParaRPr lang="zh-TW" altLang="en-U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ãsimpsons maggie bart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0909738" cy="68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下箭號 3"/>
          <p:cNvSpPr/>
          <p:nvPr/>
        </p:nvSpPr>
        <p:spPr>
          <a:xfrm>
            <a:off x="4745420" y="2879835"/>
            <a:ext cx="567558" cy="1292772"/>
          </a:xfrm>
          <a:prstGeom prst="downArrow">
            <a:avLst/>
          </a:prstGeom>
          <a:solidFill>
            <a:srgbClr val="0000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7079580">
            <a:off x="9640615" y="3107779"/>
            <a:ext cx="567558" cy="1292772"/>
          </a:xfrm>
          <a:prstGeom prst="down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247696" y="80799"/>
            <a:ext cx="3831021" cy="2680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______</a:t>
            </a:r>
            <a:endParaRPr lang="en-US" altLang="zh-TW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zh-TW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My</a:t>
            </a:r>
          </a:p>
          <a:p>
            <a:pPr algn="ctr"/>
            <a:r>
              <a:rPr lang="en-US" altLang="zh-TW" sz="6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______.</a:t>
            </a:r>
            <a:endParaRPr lang="zh-TW" altLang="en-US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65628" y="4177862"/>
            <a:ext cx="3426372" cy="2680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______</a:t>
            </a:r>
            <a:endParaRPr lang="en-US" altLang="zh-TW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zh-TW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My</a:t>
            </a:r>
          </a:p>
          <a:p>
            <a:pPr algn="ctr"/>
            <a:r>
              <a:rPr lang="en-US" altLang="zh-TW" sz="6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______.</a:t>
            </a:r>
            <a:endParaRPr lang="zh-TW" altLang="en-US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846785" y="1165494"/>
            <a:ext cx="78985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900" dirty="0">
                <a:solidFill>
                  <a:prstClr val="black"/>
                </a:solidFill>
                <a:latin typeface="EngTRESS B" panose="02000500000000000000" pitchFamily="2" charset="0"/>
              </a:rPr>
              <a:t>father</a:t>
            </a:r>
            <a:endParaRPr lang="zh-TW" altLang="en-US" sz="23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23793" y="5204922"/>
            <a:ext cx="4997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dad</a:t>
            </a:r>
            <a:r>
              <a:rPr lang="zh-TW" altLang="en-US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daddy</a:t>
            </a:r>
            <a:endParaRPr lang="zh-TW" altLang="en-US" sz="6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ãsimpson father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2" y="442422"/>
            <a:ext cx="3849347" cy="64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85995" y="1165494"/>
            <a:ext cx="84593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00" dirty="0">
                <a:solidFill>
                  <a:prstClr val="black"/>
                </a:solidFill>
                <a:latin typeface="EngTRESS B" panose="02000500000000000000" pitchFamily="2" charset="0"/>
              </a:rPr>
              <a:t>mother</a:t>
            </a:r>
            <a:endParaRPr lang="zh-TW" altLang="en-US" sz="19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23793" y="5204922"/>
            <a:ext cx="5644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mom</a:t>
            </a:r>
            <a:r>
              <a:rPr lang="zh-TW" altLang="en-US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mommy</a:t>
            </a:r>
            <a:endParaRPr lang="zh-TW" altLang="en-US" sz="6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ãsimpson mother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69"/>
            <a:ext cx="3104046" cy="64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10152" y="1528101"/>
            <a:ext cx="92228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00" dirty="0">
                <a:solidFill>
                  <a:prstClr val="black"/>
                </a:solidFill>
                <a:latin typeface="EngTRESS B" panose="02000500000000000000" pitchFamily="2" charset="0"/>
              </a:rPr>
              <a:t>brother</a:t>
            </a:r>
            <a:endParaRPr lang="zh-TW" altLang="en-US" sz="19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pic>
        <p:nvPicPr>
          <p:cNvPr id="3074" name="Picture 2" descr="ãsimpson brother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7" y="1168016"/>
            <a:ext cx="351472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846785" y="1165494"/>
            <a:ext cx="78985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900" dirty="0">
                <a:solidFill>
                  <a:prstClr val="black"/>
                </a:solidFill>
                <a:latin typeface="EngTRESS B" panose="02000500000000000000" pitchFamily="2" charset="0"/>
              </a:rPr>
              <a:t>sister</a:t>
            </a:r>
            <a:endParaRPr lang="zh-TW" altLang="en-US" sz="23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pic>
        <p:nvPicPr>
          <p:cNvPr id="4098" name="Picture 2" descr="ãsimpson sister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8189" cy="457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ãsimpson maggie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3" y="3846787"/>
            <a:ext cx="18821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189781" y="1323149"/>
            <a:ext cx="87656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00" dirty="0">
                <a:solidFill>
                  <a:prstClr val="black"/>
                </a:solidFill>
                <a:latin typeface="EngTRESS B" panose="02000500000000000000" pitchFamily="2" charset="0"/>
              </a:rPr>
              <a:t>grandpa</a:t>
            </a:r>
            <a:endParaRPr lang="zh-TW" altLang="en-US" sz="19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45421" y="4962207"/>
            <a:ext cx="6195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grandfather</a:t>
            </a:r>
            <a:endParaRPr lang="zh-TW" altLang="en-US" sz="6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ãsimpson grandpa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1" y="851339"/>
            <a:ext cx="2876550" cy="49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745421" y="4962207"/>
            <a:ext cx="6195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grandmother</a:t>
            </a:r>
            <a:endParaRPr lang="zh-TW" altLang="en-US" sz="6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27435" y="1275852"/>
            <a:ext cx="946456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00" dirty="0">
                <a:solidFill>
                  <a:prstClr val="black"/>
                </a:solidFill>
                <a:latin typeface="EngTRESS B" panose="02000500000000000000" pitchFamily="2" charset="0"/>
              </a:rPr>
              <a:t>grandma</a:t>
            </a:r>
            <a:endParaRPr lang="zh-TW" altLang="en-US" sz="19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pic>
        <p:nvPicPr>
          <p:cNvPr id="6148" name="Picture 4" descr="ãsimpson grandma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2" y="463914"/>
            <a:ext cx="2382673" cy="56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12989" t="19080" r="11839" b="8046"/>
          <a:stretch/>
        </p:blipFill>
        <p:spPr>
          <a:xfrm>
            <a:off x="1056288" y="0"/>
            <a:ext cx="9063830" cy="6857999"/>
          </a:xfrm>
          <a:prstGeom prst="rect">
            <a:avLst/>
          </a:prstGeom>
        </p:spPr>
      </p:pic>
      <p:pic>
        <p:nvPicPr>
          <p:cNvPr id="5" name="Ice Age 4 - We Are Family (Lyric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4207" y="3137337"/>
            <a:ext cx="2236076" cy="22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ãsimpsons maggie gif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557" y="2955720"/>
            <a:ext cx="6968357" cy="39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346843" y="204951"/>
            <a:ext cx="7977350" cy="2412124"/>
          </a:xfrm>
          <a:prstGeom prst="cloudCallout">
            <a:avLst>
              <a:gd name="adj1" fmla="val -8609"/>
              <a:gd name="adj2" fmla="val 10040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My name is Maggie. </a:t>
            </a:r>
          </a:p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This is my family.</a:t>
            </a:r>
            <a:endParaRPr lang="zh-TW" altLang="en-US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ãsimpsons gif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4" y="2955720"/>
            <a:ext cx="6406055" cy="39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72</Words>
  <Application>Microsoft Office PowerPoint</Application>
  <PresentationFormat>寬螢幕</PresentationFormat>
  <Paragraphs>38</Paragraphs>
  <Slides>17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新細明體</vt:lpstr>
      <vt:lpstr>Arial</vt:lpstr>
      <vt:lpstr>Arial Rounded MT Bold</vt:lpstr>
      <vt:lpstr>Calibri</vt:lpstr>
      <vt:lpstr>Calibri Light</vt:lpstr>
      <vt:lpstr>Comic Sans MS</vt:lpstr>
      <vt:lpstr>EngTRESS B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2018-05-08T01:03:12Z</dcterms:created>
  <dcterms:modified xsi:type="dcterms:W3CDTF">2020-05-20T00:31:00Z</dcterms:modified>
</cp:coreProperties>
</file>